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Bold" pitchFamily="2" charset="0"/>
      <p:regular r:id="rId21"/>
    </p:embeddedFont>
    <p:embeddedFont>
      <p:font typeface="Montserrat Extra-Light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71" d="100"/>
          <a:sy n="71" d="100"/>
        </p:scale>
        <p:origin x="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97250" y="0"/>
            <a:ext cx="4381500" cy="81915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57150" y="4133850"/>
            <a:ext cx="1028700" cy="70104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18660" y="5750485"/>
            <a:ext cx="3273906" cy="327390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16612927" y="580728"/>
            <a:ext cx="1292746" cy="1376638"/>
            <a:chOff x="0" y="0"/>
            <a:chExt cx="1723661" cy="18355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97598" y="557463"/>
            <a:ext cx="5179044" cy="189682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50696" y="4022725"/>
            <a:ext cx="10666201" cy="5154930"/>
            <a:chOff x="0" y="0"/>
            <a:chExt cx="14221601" cy="687324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4625"/>
              <a:ext cx="14221601" cy="5386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10400" spc="124">
                  <a:solidFill>
                    <a:srgbClr val="202020"/>
                  </a:solidFill>
                  <a:latin typeface="Montserrat Bold"/>
                </a:rPr>
                <a:t>BUDAPESTI TÁJFUTÓK SZÖVETSÉGE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295905"/>
              <a:ext cx="12133677" cy="57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50696" y="1211898"/>
            <a:ext cx="9100258" cy="53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352">
                <a:solidFill>
                  <a:srgbClr val="202020"/>
                </a:solidFill>
                <a:latin typeface="Montserrat"/>
              </a:rPr>
              <a:t>2022. TISZTÚJÍTÓ KÖZGYŰLÉS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4" y="3633927"/>
            <a:ext cx="10523067" cy="5551683"/>
            <a:chOff x="0" y="-114300"/>
            <a:chExt cx="14030756" cy="7402243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5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 dirty="0">
                  <a:solidFill>
                    <a:srgbClr val="202020"/>
                  </a:solidFill>
                  <a:latin typeface="Montserrat Bold"/>
                </a:rPr>
                <a:t>MIHÁCZI ZOLTÁN - TTE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7"/>
              <a:ext cx="14030756" cy="6277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45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tájfutó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Tipo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egyesület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elnöke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Az MTFSZ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alelnöke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Trail-O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szakág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motorja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Mérnök-közgazdász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Tipo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versenyrendezői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gárdájának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állandó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tagja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85900" y="1340428"/>
            <a:ext cx="9138355" cy="224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Felügyelő bizottsági tag </a:t>
            </a:r>
          </a:p>
        </p:txBody>
      </p:sp>
      <p:pic>
        <p:nvPicPr>
          <p:cNvPr id="15" name="Kép 14" descr="A képen kültéri, fű, személy, fa látható&#10;&#10;Automatikusan generált leírás">
            <a:extLst>
              <a:ext uri="{FF2B5EF4-FFF2-40B4-BE49-F238E27FC236}">
                <a16:creationId xmlns:a16="http://schemas.microsoft.com/office/drawing/2014/main" id="{41E2CD1A-5E02-4E48-B070-8D95718EA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43" y="2398059"/>
            <a:ext cx="4859291" cy="4859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4" y="3633927"/>
            <a:ext cx="10523067" cy="1473644"/>
            <a:chOff x="0" y="-114300"/>
            <a:chExt cx="14030756" cy="1964858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5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 dirty="0">
                  <a:solidFill>
                    <a:srgbClr val="202020"/>
                  </a:solidFill>
                  <a:latin typeface="Montserrat Bold"/>
                </a:rPr>
                <a:t>RICZEL ZSUZSANNA - PSE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7"/>
              <a:ext cx="14030756" cy="840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85900" y="1340428"/>
            <a:ext cx="9138355" cy="224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Felügyelő bizottsági tag </a:t>
            </a:r>
          </a:p>
        </p:txBody>
      </p:sp>
      <p:pic>
        <p:nvPicPr>
          <p:cNvPr id="15" name="Kép 14" descr="A képen kültéri, fa, személy, fű látható&#10;&#10;Automatikusan generált leírás">
            <a:extLst>
              <a:ext uri="{FF2B5EF4-FFF2-40B4-BE49-F238E27FC236}">
                <a16:creationId xmlns:a16="http://schemas.microsoft.com/office/drawing/2014/main" id="{A38DE250-C821-3046-BF56-0F5E76AC3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31" y="2637155"/>
            <a:ext cx="5969863" cy="4477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6365" y="3186627"/>
            <a:ext cx="11211386" cy="6911028"/>
            <a:chOff x="0" y="-114300"/>
            <a:chExt cx="14948515" cy="921470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948515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METS MIKLÓS - OSC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7"/>
              <a:ext cx="14948515" cy="8090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60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éves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49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tájfutó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BTFSZ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jelenlegi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elnöke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Az MTFSZ volt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alelnöke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Az OSC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tájfutó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szakosztályának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vezetője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Hangya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SE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alapítója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Egykor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ifjúsági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válogatott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MTFSZ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szakági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referens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MTBO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szakág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vezető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500843" y="2400300"/>
            <a:ext cx="5245361" cy="52453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1138" y="3174174"/>
            <a:ext cx="11211386" cy="6681853"/>
            <a:chOff x="0" y="0"/>
            <a:chExt cx="14948515" cy="890913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948515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GÁRDONYI MÁRK - OSC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6"/>
              <a:ext cx="14948515" cy="789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49 éves biológus-mérnök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39 éves tájfutó múlt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Többszörös országos bajnok utánpótlás kategóriákban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Korábban utánpótlás válogatott tájfutó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A 90-es évek elején a BTFSZ Környezetvédelmi bizottságában tevékenykedett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2020-tól kezdve MTFSZ elnökségi tag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500843" y="2240170"/>
            <a:ext cx="5245361" cy="52453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Elnökhelyettes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1138" y="2637155"/>
            <a:ext cx="11211386" cy="7344462"/>
            <a:chOff x="0" y="0"/>
            <a:chExt cx="14948515" cy="979261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948515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BAKÓ ÁRON - SPA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6"/>
              <a:ext cx="14948515" cy="8782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2010 óta tájfutó, válogatott versenyző, térképhelyesbítő, -készítő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A jelen egyik legeredményesebb férfi tájfutója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22 magyar bajnoki címet szerzett eddig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26 éves TF szakedző hallgató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Utánpótlás edző a szpariban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20 fő feletti tanítványai közül több ifi eb helyezett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Az MTFSZ élsportbizottságának tagja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12524" y="1846555"/>
            <a:ext cx="5965637" cy="596563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Elnökségi tag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1138" y="3174174"/>
            <a:ext cx="10523067" cy="6681853"/>
            <a:chOff x="0" y="0"/>
            <a:chExt cx="14030756" cy="890913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GYÖRGYI PÉTER - MOM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6"/>
              <a:ext cx="14030756" cy="7898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32 éves matematikus, kutató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12 éves kora óta tájfut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Korábban junior válogatott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Többszörös utánpótlás bajnok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A BTFSZ-ben a versenybírói képzések vizsgáit dolgozta ki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Kis és nagyversenyek szervezésében pl. a Vakondok kupától az MTBO VB-ig aktív szerepet vállal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16271" y="2162031"/>
            <a:ext cx="5650160" cy="56501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Elnökségi tag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4" y="3118165"/>
            <a:ext cx="10523067" cy="4694027"/>
            <a:chOff x="0" y="0"/>
            <a:chExt cx="14030756" cy="62587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HIDVÉGI ATTILA - PSE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6"/>
              <a:ext cx="14030756" cy="524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66 éves BME villamosmérnök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10 éves kora óta sakkozó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Postás üzemi bajnokságokon keresztül lett tájfutó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Évek óta a 3Sz versenyek értékelését végzi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Elnökségi tag</a:t>
            </a:r>
          </a:p>
        </p:txBody>
      </p:sp>
      <p:pic>
        <p:nvPicPr>
          <p:cNvPr id="17" name="Kép 16" descr="A képen személy, fal, beltéri, férfi látható&#10;&#10;Automatikusan generált leírás">
            <a:extLst>
              <a:ext uri="{FF2B5EF4-FFF2-40B4-BE49-F238E27FC236}">
                <a16:creationId xmlns:a16="http://schemas.microsoft.com/office/drawing/2014/main" id="{3E3C2F23-4C80-4C43-B51A-CFF44CA95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772" y="2240170"/>
            <a:ext cx="4049477" cy="5331600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D6B104D4-757F-B14F-BC42-472B80D7C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92021" y="47547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4" y="2842869"/>
            <a:ext cx="10523067" cy="7344462"/>
            <a:chOff x="0" y="0"/>
            <a:chExt cx="14030756" cy="979261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>
                  <a:solidFill>
                    <a:srgbClr val="202020"/>
                  </a:solidFill>
                  <a:latin typeface="Montserrat Bold"/>
                </a:rPr>
                <a:t>NÉMETH ÁGNES - TTE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6"/>
              <a:ext cx="14030756" cy="8782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52 éves biológus, kutató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38 éve kezdett tájfutni a Tipoban, hűséges típus :), tavaly óta az egyesület elnökségének is tagja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Tájfutás, tájkerékpár szakágakban versenyez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A Tipo versenyrendezői gárdájának állandó tagja</a:t>
              </a: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>
                  <a:solidFill>
                    <a:srgbClr val="202020"/>
                  </a:solidFill>
                  <a:latin typeface="Montserrat Extra-Light"/>
                </a:rPr>
                <a:t>2020 óta országúti kerékpározik és triatlonozik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40210" y="2240170"/>
            <a:ext cx="5245361" cy="52453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Elnökségi tag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4" y="2757144"/>
            <a:ext cx="10523067" cy="6911028"/>
            <a:chOff x="0" y="-114300"/>
            <a:chExt cx="14030756" cy="9214706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5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 dirty="0">
                  <a:solidFill>
                    <a:srgbClr val="202020"/>
                  </a:solidFill>
                  <a:latin typeface="Montserrat Bold"/>
                </a:rPr>
                <a:t>SCULTÉTY MÁRTON - SAS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7"/>
              <a:ext cx="14030756" cy="8090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Idén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40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,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viszont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nagyjából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ugyanennyi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ideje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Főállású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sportmenedzser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egy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saját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cégben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Silvanus SE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vezetője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A BTFSZ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főtitkára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2012-2017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között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Mind a 4 “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hagyományos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”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szakágban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aktív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,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tájfutásban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trail-o-ban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válogatott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múlt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85900" y="1104900"/>
            <a:ext cx="9138355" cy="113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Elnökségi tag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22CF640-2E7D-D741-9D09-538FD42F1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845" y="2277381"/>
            <a:ext cx="3977631" cy="5572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3543" y="3848100"/>
            <a:ext cx="10523067" cy="4872010"/>
            <a:chOff x="0" y="-114300"/>
            <a:chExt cx="14030756" cy="649601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4030756" cy="85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7"/>
                </a:lnSpc>
              </a:pPr>
              <a:r>
                <a:rPr lang="en-US" sz="3599" spc="395" dirty="0">
                  <a:solidFill>
                    <a:srgbClr val="202020"/>
                  </a:solidFill>
                  <a:latin typeface="Montserrat Bold"/>
                </a:rPr>
                <a:t>TÖRÖK IMRE - MAF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0328"/>
              <a:ext cx="14030756" cy="5371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49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mérnök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Villamosmérnöki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közgazdász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végzettség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40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éves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tájfutó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múlt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  <a:p>
              <a:pPr marL="820421" lvl="1" indent="-410210">
                <a:lnSpc>
                  <a:spcPts val="5320"/>
                </a:lnSpc>
                <a:buFont typeface="Arial"/>
                <a:buChar char="•"/>
              </a:pP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Több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ciklus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óta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a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Felügyelő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Bizottság</a:t>
              </a:r>
              <a:r>
                <a:rPr lang="en-US" sz="3800" spc="76" dirty="0">
                  <a:solidFill>
                    <a:srgbClr val="202020"/>
                  </a:solidFill>
                  <a:latin typeface="Montserrat Extra-Light"/>
                </a:rPr>
                <a:t> </a:t>
              </a:r>
              <a:r>
                <a:rPr lang="en-US" sz="3800" spc="76" dirty="0" err="1">
                  <a:solidFill>
                    <a:srgbClr val="202020"/>
                  </a:solidFill>
                  <a:latin typeface="Montserrat Extra-Light"/>
                </a:rPr>
                <a:t>tagja</a:t>
              </a:r>
              <a:endParaRPr lang="en-US" sz="3800" spc="76" dirty="0">
                <a:solidFill>
                  <a:srgbClr val="202020"/>
                </a:solidFill>
                <a:latin typeface="Montserrat Extra-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24255" y="8309888"/>
            <a:ext cx="5179044" cy="189682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85900" y="1340428"/>
            <a:ext cx="9138355" cy="224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Bold"/>
              </a:rPr>
              <a:t>Felügyelő bizottság - elnök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DDAEF952-133F-9B49-B9AA-AF7CB77F0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Kép 15" descr="A képen személy, férfi, fal, nyakkendő látható&#10;&#10;Automatikusan generált leírás">
            <a:extLst>
              <a:ext uri="{FF2B5EF4-FFF2-40B4-BE49-F238E27FC236}">
                <a16:creationId xmlns:a16="http://schemas.microsoft.com/office/drawing/2014/main" id="{AB2CB1A7-7FB2-F04B-BF58-CA107B868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95" y="2443389"/>
            <a:ext cx="5920914" cy="536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351</Words>
  <Application>Microsoft Macintosh PowerPoint</Application>
  <PresentationFormat>Egyéni</PresentationFormat>
  <Paragraphs>74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Calibri</vt:lpstr>
      <vt:lpstr>Arial</vt:lpstr>
      <vt:lpstr>Montserrat</vt:lpstr>
      <vt:lpstr>Montserrat Extra-Light</vt:lpstr>
      <vt:lpstr>Montserrat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Budapesti Tájfutók Szövetsége</dc:title>
  <cp:lastModifiedBy>Egei Petra</cp:lastModifiedBy>
  <cp:revision>5</cp:revision>
  <dcterms:created xsi:type="dcterms:W3CDTF">2006-08-16T00:00:00Z</dcterms:created>
  <dcterms:modified xsi:type="dcterms:W3CDTF">2022-03-03T09:33:35Z</dcterms:modified>
  <dc:identifier>DAE5FVlm0aw</dc:identifier>
</cp:coreProperties>
</file>